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10" d="100"/>
          <a:sy n="110" d="100"/>
        </p:scale>
        <p:origin x="-4014" y="-156"/>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C126453B-E4B8-45BD-BF10-53709301BB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723DED08-82A8-4304-91D8-1F653690C4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05456022-5230-41A4-9C6C-B979C8549A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0.26</c:v>
                </c:pt>
                <c:pt idx="1">
                  <c:v>0.4</c:v>
                </c:pt>
                <c:pt idx="2">
                  <c:v>0.28999999999999998</c:v>
                </c:pt>
                <c:pt idx="3">
                  <c:v>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26%</c:v>
                  </c:pt>
                  <c:pt idx="1">
                    <c:v>40%</c:v>
                  </c:pt>
                  <c:pt idx="2">
                    <c:v>29%</c:v>
                  </c:pt>
                  <c:pt idx="3">
                    <c:v>5%</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C4B27574-D173-4D74-8998-A3C3C3BCF1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C044F19F-4DA6-4417-A5AC-6BF0D3AC3F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8C072AEF-2459-4095-88EA-703955BF90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0.54</c:v>
                </c:pt>
                <c:pt idx="3">
                  <c:v>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20%</c:v>
                  </c:pt>
                  <c:pt idx="2">
                    <c:v>54%</c:v>
                  </c:pt>
                  <c:pt idx="3">
                    <c:v>25%</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0.84</c:v>
                </c:pt>
                <c:pt idx="1">
                  <c:v>0.84</c:v>
                </c:pt>
                <c:pt idx="2">
                  <c:v>0.9</c:v>
                </c:pt>
                <c:pt idx="3">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27B94552-7D85-42CB-B6D3-544250EADEE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E365CA30-E3F3-4A3E-AC7D-CEF4F29C4E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C75E0851-8B21-43C3-8BAF-48A82CA36E5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0.16</c:v>
                </c:pt>
                <c:pt idx="1">
                  <c:v>0.16</c:v>
                </c:pt>
                <c:pt idx="2">
                  <c:v>0.1</c:v>
                </c:pt>
                <c:pt idx="3">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84%</c:v>
                  </c:pt>
                  <c:pt idx="1">
                    <c:v>84%</c:v>
                  </c:pt>
                  <c:pt idx="2">
                    <c:v>90%</c:v>
                  </c:pt>
                  <c:pt idx="3">
                    <c:v>88%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0.83</c:v>
                </c:pt>
                <c:pt idx="2">
                  <c:v>0.91</c:v>
                </c:pt>
                <c:pt idx="3">
                  <c:v>0.83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8E765038-ED9D-4AB6-94B9-7470497952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4C0634C1-4415-4A18-8880-52CD9E5F60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1BF60275-A234-4664-8C24-A65064267C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C02E9735-27DE-4EB5-BF91-1CA0A6359CB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0.17</c:v>
                </c:pt>
                <c:pt idx="2">
                  <c:v>0.09</c:v>
                </c:pt>
                <c:pt idx="3">
                  <c:v>0.17</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83%</c:v>
                  </c:pt>
                  <c:pt idx="2">
                    <c:v>91%</c:v>
                  </c:pt>
                  <c:pt idx="3">
                    <c:v>83%</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0.85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14766685-5676-496D-B49F-E5CFA1B29D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0B1AB61-936E-45C7-9904-1EB4B514BE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E516E9A-2007-426B-9F55-7DCCB4E638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68660FF0-9F2F-44B1-A08B-42005591520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0.15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85%</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ACEE6F26-1B0B-456B-AC40-21B7A29565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28484D47-573C-479E-9027-4C4DBF86D97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0.91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91%</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0.85</c:v>
                </c:pt>
                <c:pt idx="1">
                  <c:v>0.95</c:v>
                </c:pt>
                <c:pt idx="2">
                  <c:v>0.86</c:v>
                </c:pt>
                <c:pt idx="3">
                  <c:v>0.94</c:v>
                </c:pt>
                <c:pt idx="4">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03606266-7FFF-462E-8A2F-63A6C99C77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F8B74DC5-41E5-4C64-8503-832B7042A4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F9CBBCB-7C5B-4419-8D43-6FD42BA3E5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8EEF8968-3DDD-4992-8DA2-D1670290CA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0.15</c:v>
                </c:pt>
                <c:pt idx="1">
                  <c:v>0.05</c:v>
                </c:pt>
                <c:pt idx="2">
                  <c:v>0.14000000000000001</c:v>
                </c:pt>
                <c:pt idx="3">
                  <c:v>0.06</c:v>
                </c:pt>
                <c:pt idx="4">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95%</c:v>
                  </c:pt>
                  <c:pt idx="2">
                    <c:v>86%</c:v>
                  </c:pt>
                  <c:pt idx="3">
                    <c:v>94%</c:v>
                  </c:pt>
                  <c:pt idx="4">
                    <c:v>92%</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0.91</c:v>
                </c:pt>
                <c:pt idx="2">
                  <c:v>0.91</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BCCED343-3029-4714-B1CA-5A00B6CF8CB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D8D2E28B-7D6A-415E-9213-B74BD5A2F89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F2FF3353-E58B-4CCD-9BF4-520C8E36B4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0.09</c:v>
                </c:pt>
                <c:pt idx="2">
                  <c:v>0.09</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91%</c:v>
                  </c:pt>
                  <c:pt idx="2">
                    <c:v>91%</c:v>
                  </c:pt>
                  <c:pt idx="3">
                    <c:v>93%</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1</c:v>
                </c:pt>
                <c:pt idx="2">
                  <c:v>0.93</c:v>
                </c:pt>
                <c:pt idx="3">
                  <c:v>0.94</c:v>
                </c:pt>
                <c:pt idx="4">
                  <c:v>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71F19DF7-AFEC-449A-965D-D86B0F3C762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F057F40A-72E9-481D-9101-B71BE8D919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8381FA70-20C6-4648-A3B2-02E68DA439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EE026457-FBB8-45F7-B658-93E75D8B2F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7.0000000000000007E-2</c:v>
                </c:pt>
                <c:pt idx="3">
                  <c:v>0.06</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100%</c:v>
                  </c:pt>
                  <c:pt idx="2">
                    <c:v>93%</c:v>
                  </c:pt>
                  <c:pt idx="3">
                    <c:v>94%</c:v>
                  </c:pt>
                  <c:pt idx="4">
                    <c:v>100%</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0.89</c:v>
                </c:pt>
                <c:pt idx="1">
                  <c:v>0.93</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D49F97AB-868A-4031-8435-C337272794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F4358F1A-048B-40D2-87DF-58AA821759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2B1F9730-95EF-4975-9F03-C76C528314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0E9B76A0-0371-4641-917D-49505DA0D3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0.11</c:v>
                </c:pt>
                <c:pt idx="1">
                  <c:v>7.0000000000000007E-2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93%</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5B20E517-3D34-47C7-B616-EDA897A40D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97E33B2F-A84A-4178-82A0-E7E208F8CC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0.09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91%</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90</c:v>
                </c:pt>
                <c:pt idx="2">
                  <c:v>2</c:v>
                </c:pt>
                <c:pt idx="3">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5</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54988731-DCAF-4317-A8C1-760659896F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65BCBD77-82B8-4F66-B4D7-B5170EC7DAA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23585116-75E3-4310-AF38-80215376CC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5DE612F3-3BBF-453E-99C3-87C842E40A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4B536226-4D73-48DE-8FDA-8E3B6A9A3A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39FF89C1-5032-45B5-B5D4-52C4D2FD8C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5</c:v>
                </c:pt>
                <c:pt idx="2">
                  <c:v>3</c:v>
                </c:pt>
                <c:pt idx="3">
                  <c:v>2</c:v>
                </c:pt>
                <c:pt idx="4">
                  <c:v>2</c:v>
                </c:pt>
                <c:pt idx="5">
                  <c:v>3</c:v>
                </c:pt>
                <c:pt idx="6">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5%</c:v>
                  </c:pt>
                  <c:pt idx="2">
                    <c:v>3%</c:v>
                  </c:pt>
                  <c:pt idx="3">
                    <c:v>2%</c:v>
                  </c:pt>
                  <c:pt idx="4">
                    <c:v>2%</c:v>
                  </c:pt>
                  <c:pt idx="5">
                    <c:v>3%</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EBED43CC-88D4-444C-8CA6-18B978DBBF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F786495D-C128-4B21-9577-C18DFA5DF5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8EA6D3D2-497F-4897-B101-F2EFA0A89E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1AB0837E-F369-49DE-932C-5FB086FF6E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136C9087-185D-4C76-BE09-25651C50F1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6B80862E-5BC3-49E5-BF05-13BA29982E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7</c:v>
                </c:pt>
                <c:pt idx="2">
                  <c:v>3</c:v>
                </c:pt>
                <c:pt idx="3">
                  <c:v>4</c:v>
                </c:pt>
                <c:pt idx="4">
                  <c:v>15</c:v>
                </c:pt>
                <c:pt idx="5">
                  <c:v>5</c:v>
                </c:pt>
                <c:pt idx="6">
                  <c:v>33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54%</c:v>
                  </c:pt>
                  <c:pt idx="1">
                    <c:v>7%</c:v>
                  </c:pt>
                  <c:pt idx="2">
                    <c:v>3%</c:v>
                  </c:pt>
                  <c:pt idx="3">
                    <c:v>4%</c:v>
                  </c:pt>
                  <c:pt idx="4">
                    <c:v>15%</c:v>
                  </c:pt>
                  <c:pt idx="5">
                    <c:v>5%</c:v>
                  </c:pt>
                  <c:pt idx="6">
                    <c:v>33%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128C03DD-D79B-49F8-A389-34F2BDD6AB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E6DD20EC-2E98-469C-AEE7-F6ED290CE3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1E2745CB-D687-4659-ABA1-3620501E3E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2F55F86E-BF91-4A64-B6BA-6702F72F6A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C92CBFBA-433D-441F-BEAE-79AC856458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39CAEEDB-B2CF-4A37-AC43-67723A5E4D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18</c:v>
                </c:pt>
                <c:pt idx="1">
                  <c:v>82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18%</c:v>
                  </c:pt>
                  <c:pt idx="1">
                    <c:v>82%</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96F9D36-5049-40C8-93B6-366D3683C3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1A01EA8-8283-4B0F-80F3-0C37BE2BB3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A70E54F3-974B-43F1-8186-3A7DD21E12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C3BCF30E-0E77-489F-884A-67FAE64EEE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B4B85240-E90C-4ACF-A7D8-936CAF9EF6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A8C3ADF8-3FC7-4F62-A2DB-1688A7E1F1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4E693DF1-FF1F-41AB-ACFE-1E7CE42069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A26E4853-D33C-46CE-A138-3D89687AD1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55%</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AC09FDE5-3C60-4BA5-B17B-8F77B94D7B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6DE6B4CA-E3B1-4792-BA4D-EA2F448A08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18A6E45F-181A-49ED-8DEE-4B0FFE5F94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EE9D1114-B83E-418C-B9B0-5717E7C6AC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800BC63-88DC-4CDF-877A-68501EAA64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D59B0428-3EEF-4ADC-BC14-15030ABB3A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c:v>
                </c:pt>
                <c:pt idx="1">
                  <c:v>93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c:v>
                  </c:pt>
                  <c:pt idx="1">
                    <c:v>93%</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76EB2684-DC9A-4E9D-8E4D-BD3CD590BE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D568A6D6-5431-4687-AEE9-029B421F05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BB18353B-8D95-4B6A-9ED6-AFF46F67A0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82B9E45B-F093-497F-AFE0-6FEEC9709B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15CAE8C8-CC98-4FAC-B8B2-5417ECE6BE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25%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A6383AEA-446C-4657-82C5-F8AD9AF461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91</c:v>
                </c:pt>
                <c:pt idx="2">
                  <c:v>80</c:v>
                </c:pt>
                <c:pt idx="3">
                  <c:v>74</c:v>
                </c:pt>
                <c:pt idx="4">
                  <c:v>92</c:v>
                </c:pt>
                <c:pt idx="5">
                  <c:v>25</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91%</c:v>
                  </c:pt>
                  <c:pt idx="2">
                    <c:v>80%</c:v>
                  </c:pt>
                  <c:pt idx="3">
                    <c:v>74%</c:v>
                  </c:pt>
                  <c:pt idx="4">
                    <c:v>92%</c:v>
                  </c:pt>
                  <c:pt idx="5">
                    <c:v>25%q</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8CF528CA-B33C-4C66-8B34-95F5AD7620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37D87D3F-146E-422D-8528-28C5CEEA84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12BB5AD0-01DF-4979-A2FE-E2252E6826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C0674D64-77F6-4A9B-B1D2-68E21DC50A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85B6AB6B-5668-4950-AF9D-74C97D8C3B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B4A138E7-8EC1-4DD6-B1D7-6005801105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F778C4FB-3120-45C2-81BF-ED4F98E470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87</c:v>
                </c:pt>
                <c:pt idx="2">
                  <c:v>73</c:v>
                </c:pt>
                <c:pt idx="3">
                  <c:v>69</c:v>
                </c:pt>
                <c:pt idx="4">
                  <c:v>88</c:v>
                </c:pt>
                <c:pt idx="5">
                  <c:v>42</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87%</c:v>
                  </c:pt>
                  <c:pt idx="2">
                    <c:v>73%</c:v>
                  </c:pt>
                  <c:pt idx="3">
                    <c:v>69%</c:v>
                  </c:pt>
                  <c:pt idx="4">
                    <c:v>88%</c:v>
                  </c:pt>
                  <c:pt idx="5">
                    <c:v>42%</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35</c:v>
                </c:pt>
                <c:pt idx="2">
                  <c:v>8</c:v>
                </c:pt>
                <c:pt idx="3">
                  <c:v>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45</c:v>
                </c:pt>
                <c:pt idx="1">
                  <c:v>37</c:v>
                </c:pt>
                <c:pt idx="2">
                  <c:v>11</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5C200C14-DFF8-4E5C-A633-DF0355EE2B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BA5342D8-4BFF-499E-A401-C85CE49569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EADDDE1D-6A8F-4DAA-9526-F1303C2D89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0E02614C-C798-49D1-A5A9-280813D095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2%</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21</c:v>
                </c:pt>
                <c:pt idx="2">
                  <c:v>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7</c:v>
                </c:pt>
                <c:pt idx="1">
                  <c:v>45</c:v>
                </c:pt>
                <c:pt idx="2">
                  <c:v>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15</c:v>
                </c:pt>
                <c:pt idx="2">
                  <c:v>30</c:v>
                </c:pt>
                <c:pt idx="3">
                  <c:v>16</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25</c:v>
                </c:pt>
                <c:pt idx="2">
                  <c:v>14</c:v>
                </c:pt>
                <c:pt idx="3">
                  <c:v>22</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7.4999999999999997E-2</c:v>
                </c:pt>
                <c:pt idx="1">
                  <c:v>0.19400000000000001</c:v>
                </c:pt>
                <c:pt idx="2">
                  <c:v>0.222</c:v>
                </c:pt>
                <c:pt idx="3">
                  <c:v>0.20799999999999999</c:v>
                </c:pt>
                <c:pt idx="4">
                  <c:v>0.30199999999999999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8.3000000000000004E-2</c:v>
                </c:pt>
                <c:pt idx="1">
                  <c:v>0.28000000000000003</c:v>
                </c:pt>
                <c:pt idx="2">
                  <c:v>0.23499999999999999</c:v>
                </c:pt>
                <c:pt idx="3">
                  <c:v>0.217</c:v>
                </c:pt>
                <c:pt idx="4">
                  <c:v>0.184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12</c:v>
                </c:pt>
                <c:pt idx="2">
                  <c:v>24</c:v>
                </c:pt>
                <c:pt idx="3">
                  <c:v>20</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15</c:v>
                </c:pt>
                <c:pt idx="2">
                  <c:v>17</c:v>
                </c:pt>
                <c:pt idx="3">
                  <c:v>24</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22</c:v>
                </c:pt>
                <c:pt idx="2">
                  <c:v>24</c:v>
                </c:pt>
                <c:pt idx="3">
                  <c:v>17</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25</c:v>
                </c:pt>
                <c:pt idx="1">
                  <c:v>33</c:v>
                </c:pt>
                <c:pt idx="2">
                  <c:v>18</c:v>
                </c:pt>
                <c:pt idx="3">
                  <c:v>12</c:v>
                </c:pt>
                <c:pt idx="4">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9F4EA985-46BF-4C49-A094-3070D0B82B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FC5B70E3-037B-400C-B33E-644712882E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1876B114-7667-4F81-82BB-0C4E9A267E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BF87544A-5624-4FCC-9540-B27FDC97CA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0.72</c:v>
                </c:pt>
                <c:pt idx="1">
                  <c:v>0.04</c:v>
                </c:pt>
                <c:pt idx="2">
                  <c:v>0.11</c:v>
                </c:pt>
                <c:pt idx="3">
                  <c:v>0.09</c:v>
                </c:pt>
                <c:pt idx="4">
                  <c:v>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72%</c:v>
                  </c:pt>
                  <c:pt idx="1">
                    <c:v>4%</c:v>
                  </c:pt>
                  <c:pt idx="2">
                    <c:v>11%</c:v>
                  </c:pt>
                  <c:pt idx="3">
                    <c:v>9%</c:v>
                  </c:pt>
                  <c:pt idx="4">
                    <c:v>3%</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976E380-9C28-4E69-9FDE-E798C9FB47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3EC09BE6-C7E9-465B-B0E8-9D98FEB1CF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4C1C9FC2-A92B-4110-BF0E-A24D5132D3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EABB0893-7F0B-42C7-BB0C-EF7E6DE6C8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0.41</c:v>
                </c:pt>
                <c:pt idx="1">
                  <c:v>0.02</c:v>
                </c:pt>
                <c:pt idx="2">
                  <c:v>0.36</c:v>
                </c:pt>
                <c:pt idx="3">
                  <c:v>0.16</c:v>
                </c:pt>
                <c:pt idx="4">
                  <c:v>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41%</c:v>
                  </c:pt>
                  <c:pt idx="1">
                    <c:v>2%</c:v>
                  </c:pt>
                  <c:pt idx="2">
                    <c:v>36%</c:v>
                  </c:pt>
                  <c:pt idx="3">
                    <c:v>16%</c:v>
                  </c:pt>
                  <c:pt idx="4">
                    <c:v>3%</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11</c:v>
                </c:pt>
                <c:pt idx="2">
                  <c:v>26</c:v>
                </c:pt>
                <c:pt idx="3">
                  <c:v>19</c:v>
                </c:pt>
                <c:pt idx="4">
                  <c:v>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18</c:v>
                </c:pt>
                <c:pt idx="2">
                  <c:v>24</c:v>
                </c:pt>
                <c:pt idx="3">
                  <c:v>17</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11</c:v>
                </c:pt>
                <c:pt idx="1">
                  <c:v>27</c:v>
                </c:pt>
                <c:pt idx="2">
                  <c:v>39</c:v>
                </c:pt>
                <c:pt idx="3">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19</c:v>
                </c:pt>
                <c:pt idx="1">
                  <c:v>39</c:v>
                </c:pt>
                <c:pt idx="2">
                  <c:v>34</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37</c:v>
                </c:pt>
                <c:pt idx="2">
                  <c:v>12</c:v>
                </c:pt>
                <c:pt idx="3">
                  <c:v>4</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68</c:v>
                </c:pt>
                <c:pt idx="1">
                  <c:v>24</c:v>
                </c:pt>
                <c:pt idx="2">
                  <c:v>5</c:v>
                </c:pt>
                <c:pt idx="3">
                  <c:v>2</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50</c:v>
                </c:pt>
                <c:pt idx="2">
                  <c:v>13</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54</c:v>
                </c:pt>
                <c:pt idx="2">
                  <c:v>14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F393789A-0733-42D2-8B78-7414C97755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18FA9B9C-0F6A-4B60-8643-12750AFC34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8D8D742F-AA0B-46D8-84BF-05C5EC6965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22%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78%q</c:v>
                  </c:pt>
                  <c:pt idx="1">
                    <c:v>22%p</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AA6E28D3-FEDA-4BCA-B154-668B224C27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74FFFDA6-3D93-412E-BB3B-83FB59416F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57</c:v>
                </c:pt>
                <c:pt idx="1">
                  <c:v>43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57%</c:v>
                  </c:pt>
                  <c:pt idx="1">
                    <c:v>43%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C172A6E9-6D3C-4695-A255-93A15F0C4C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837C4FC9-7F70-4496-8480-415DD13A44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BEB2964A-999D-4DDC-B9BC-1C82C15233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2305FEE7-5A81-477F-8060-CEAC55C60E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6C39A6B4-DE72-458E-B32F-9AC891421C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64%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36%q</c:v>
                  </c:pt>
                  <c:pt idx="1">
                    <c:v>64%p</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A48BA281-FD48-4902-9580-75040E72D3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900CFEC8-683A-4390-86F8-0AF289744D9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526C4266-EC5D-452C-9902-2BD5A656F9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24%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1DD-430C-8FF3-E4B09270E25F}"/>
                </c:ext>
              </c:extLst>
            </c:dLbl>
            <c:dLbl>
              <c:idx val="1"/>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24%q</c:v>
                  </c:pt>
                  <c:pt idx="1">
                    <c:v>76%p</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C0FEB980-F1CD-4B37-A9AB-B0401DC8D3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75F8A506-3E3B-42FB-BE7C-C5DF8EA333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FE7C1DFC-674F-4F0C-97D1-76EA4BF2B1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65%q</c:v>
                  </c:pt>
                  <c:pt idx="1">
                    <c:v>35%p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38545401-B7D6-41C9-9026-D47BA2BD4E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42%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58</c:v>
                </c:pt>
                <c:pt idx="1">
                  <c:v>42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58%q</c:v>
                  </c:pt>
                  <c:pt idx="1">
                    <c:v>42%p</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ECFDD196-3B97-49CB-A910-CF877A7AC1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C56-4EA4-9136-CE48FDDBE16D}"/>
                </c:ext>
              </c:extLst>
            </c:dLbl>
            <c:dLbl>
              <c:idx val="1"/>
              <c:tx>
                <c:rich>
                  <a:bodyPr/>
                  <a:lstStyle/>
                  <a:p>
                    <a:r>
                      <a:rPr lang="en-GB"/>
                      <a:t>58%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42%q</c:v>
                  </c:pt>
                  <c:pt idx="1">
                    <c:v>58%p</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E74D369-37EB-4533-BA04-B6CE143B24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3B819F1B-5478-4AD6-8E77-A230014E54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D07BF780-6299-40E6-88DC-77ED2101C4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1A96-46F4-8DED-A8EE18A79494}"/>
                </c:ext>
              </c:extLst>
            </c:dLbl>
            <c:dLbl>
              <c:idx val="1"/>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62%q</c:v>
                  </c:pt>
                  <c:pt idx="1">
                    <c:v>38%p</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51</c:v>
                </c:pt>
                <c:pt idx="1">
                  <c:v>33</c:v>
                </c:pt>
                <c:pt idx="2">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41</c:v>
                </c:pt>
                <c:pt idx="1">
                  <c:v>52</c:v>
                </c:pt>
                <c:pt idx="2">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F7004A68-A621-4992-8E9E-D08AEBFCA5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70%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E10E638A-E67D-4029-A4D1-ACF98354D1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C659CE94-4935-4CE0-8453-212E9E3E02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50237353-1CCF-4C69-ABA4-5762AEC484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77D557E9-E6FB-466C-AA13-6CCB435EEF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61</c:v>
                </c:pt>
                <c:pt idx="1">
                  <c:v>9</c:v>
                </c:pt>
                <c:pt idx="2">
                  <c:v>70</c:v>
                </c:pt>
                <c:pt idx="3">
                  <c:v>27</c:v>
                </c:pt>
                <c:pt idx="4">
                  <c:v>20</c:v>
                </c:pt>
                <c:pt idx="5">
                  <c:v>15</c:v>
                </c:pt>
                <c:pt idx="6">
                  <c:v>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61%</c:v>
                  </c:pt>
                  <c:pt idx="1">
                    <c:v>9%</c:v>
                  </c:pt>
                  <c:pt idx="2">
                    <c:v>70%p</c:v>
                  </c:pt>
                  <c:pt idx="3">
                    <c:v>27%</c:v>
                  </c:pt>
                  <c:pt idx="4">
                    <c:v>20%</c:v>
                  </c:pt>
                  <c:pt idx="5">
                    <c:v>15%</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FE5F3247-007C-4782-BF8C-EE71D597BF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F7F10C82-3E2D-488D-B753-4CEE7D68C0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33%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7AEA3469-F2B7-4121-AE77-EFD8151F81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C098CC47-1B24-439A-826A-C6EE252DCC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AD8A27FA-51B5-4C9C-B3F3-F147877B27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30</c:v>
                </c:pt>
                <c:pt idx="1">
                  <c:v>17</c:v>
                </c:pt>
                <c:pt idx="2">
                  <c:v>39</c:v>
                </c:pt>
                <c:pt idx="3">
                  <c:v>33</c:v>
                </c:pt>
                <c:pt idx="4">
                  <c:v>8</c:v>
                </c:pt>
                <c:pt idx="5">
                  <c:v>16</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30%</c:v>
                  </c:pt>
                  <c:pt idx="1">
                    <c:v>17%</c:v>
                  </c:pt>
                  <c:pt idx="2">
                    <c:v>39%</c:v>
                  </c:pt>
                  <c:pt idx="3">
                    <c:v>33%q</c:v>
                  </c:pt>
                  <c:pt idx="4">
                    <c:v>8%</c:v>
                  </c:pt>
                  <c:pt idx="5">
                    <c:v>16%</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37</c:v>
                </c:pt>
                <c:pt idx="2">
                  <c:v>5</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39</c:v>
                </c:pt>
                <c:pt idx="2">
                  <c:v>5</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0.79</c:v>
                </c:pt>
                <c:pt idx="1">
                  <c:v>0.83</c:v>
                </c:pt>
                <c:pt idx="2">
                  <c:v>0.89</c:v>
                </c:pt>
                <c:pt idx="3">
                  <c:v>0.89</c:v>
                </c:pt>
                <c:pt idx="4">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D958D6D8-285C-48D7-A07F-FF13172A92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D8D008C2-257A-446E-A6F0-5801AEFBD87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61CC08EF-3325-416A-AB5F-C34C9B1505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2E0612AE-AE16-4C1C-A172-B16608A71B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0.21</c:v>
                </c:pt>
                <c:pt idx="1">
                  <c:v>0.17</c:v>
                </c:pt>
                <c:pt idx="2">
                  <c:v>0.11</c:v>
                </c:pt>
                <c:pt idx="3">
                  <c:v>0.11</c:v>
                </c:pt>
                <c:pt idx="4">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83%</c:v>
                  </c:pt>
                  <c:pt idx="2">
                    <c:v>89%</c:v>
                  </c:pt>
                  <c:pt idx="3">
                    <c:v>89%</c:v>
                  </c:pt>
                  <c:pt idx="4">
                    <c:v>86%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WEST LONDON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WEST LONDON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WEST LONDON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WEST LONDON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WEST LONDON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SOUTH WEST LONDON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09846275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Describing their experience at the last annual review as good
Having support from other people living with diabetes
Healthcare professionals providing support to monitor blood sugar levels
Healthcare professionals providing support in taking medicine
Healthcare professionals providing support in taking part in physical activity
Healthcare professionals providing support with eating well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29762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14488962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smoking status review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038934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WEST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0138469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39967893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5%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3% selected ‘Type 1’, 2%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(434); Type 2, ICS (596)).</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889771329"/>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298980540"/>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835480313"/>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47281047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59972248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(379); Type 2, National (19,941), ICS (473))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4652697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56195800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(380); Type 2, National (22,278), ICS (546))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51193485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8293539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(353); Type 2, National (21,082), ICS (515))</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377265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13343188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(430); Type 2, National (24,180), ICS (590))</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64465461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0645975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73500240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613773104"/>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382534974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(415); Type 2, National (22,482), ICS (544))</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85129810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57751454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3552426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88623377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06899908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54541375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51042638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0486563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90397703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(421); Type 2, National (22,670), ICS (552))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49462100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7964893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26919833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07340072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3212420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9870833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3028366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4768406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2467974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(431); Type 2, National (24,076), ICS (583))</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1580468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23280761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6609272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19627085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35159680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67435243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90110391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56240048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(431); Type 2, National (24,153), ICS (596))</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8341543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43764432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37042055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31047770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5342117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10165824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00213276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53501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1393592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(431); Type 2, National (24,135), ICS (596))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434179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6511085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14342037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75852655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9468604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4709217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2580019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5963477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8557066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(432); Type 2, National (24,084), ICS (594))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6027700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21474493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9157780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62464216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35296835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7684363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8648074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27649081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9863045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(431); Type 2, National (24,070), ICS (587))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1462771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148773966"/>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04034351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939882039"/>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24698782"/>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9255208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244833634"/>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8006013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04571297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(433); Type 2, National (24,260), ICS (595))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5011024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3815040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01062566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8363116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733891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9990540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68649577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5978241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24730097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(432); Type 2, National (24,267), ICS (599))</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51513921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597998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64973607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42493918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6255345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99938234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1907839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0378761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19881283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(431); Type 2, National (24,196), ICS (589))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94316745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15128182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23594874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(430); Type 2, National (24,019), ICS (583))</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91064317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9656180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(207); Type 2, National (11,860), ICS (264))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5918095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7897536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(419); Type 2, National (21,228), ICS (527))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9981731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56196550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(411); Type 2, National (20,915), ICS (509))</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2655983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64684083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(382); Type 2, National (20,086), ICS (490))</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9084296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25820899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(394); Type 2, National (21,890), ICS (521))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3118922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06945543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(374); Type 2, National (18,585), ICS (439))</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6816850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9001524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42664870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1841201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29508580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82914931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97873189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6432535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(414); Type 2, National (22,580), ICS (551))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2269525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603096048"/>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25107777"/>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35883312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26922798"/>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80466078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(317); Type 2, National (12,350), ICS (315))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244586723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252208327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62903535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99364351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8010815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32660696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4774558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4670520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(422); Type 2, National (10,911), ICS (280))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48229317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69641223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523470782"/>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63379977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903236004"/>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69802394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87149465"/>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(417))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5475933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251777616"/>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47967051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395404791"/>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84701544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42686629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(545))</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SOUTH WEST LONDON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2,946</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1,036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35%</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434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602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1,152</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1,794</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285170031"/>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662498664"/>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108782041"/>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91996514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68975087"/>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332246590"/>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960296908"/>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WEST LONDON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664148584"/>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with eating well</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736655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03867904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00885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1956</TotalTime>
  <Words>5333</Words>
  <Application>Microsoft Office PowerPoint</Application>
  <PresentationFormat>Widescreen</PresentationFormat>
  <Paragraphs>810</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HelveticaNeueLT Std Lt Cn</vt:lpstr>
      <vt:lpstr>Arial (Body)</vt:lpstr>
      <vt:lpstr>Wingdings 3</vt:lpstr>
      <vt:lpstr>Segoe UI</vt:lpstr>
      <vt:lpstr>Roboto</vt:lpstr>
      <vt:lpstr>Wingdings</vt:lpstr>
      <vt:lpstr>Barlow</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173</cp:revision>
  <cp:lastPrinted>2024-09-17T13:37:47Z</cp:lastPrinted>
  <dcterms:created xsi:type="dcterms:W3CDTF">2024-06-17T14:42:21Z</dcterms:created>
  <dcterms:modified xsi:type="dcterms:W3CDTF">2024-12-04T11:31:57Z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